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9" r:id="rId3"/>
    <p:sldId id="257" r:id="rId4"/>
    <p:sldId id="262" r:id="rId5"/>
    <p:sldId id="263" r:id="rId6"/>
    <p:sldId id="266" r:id="rId7"/>
    <p:sldId id="258" r:id="rId8"/>
    <p:sldId id="264" r:id="rId9"/>
    <p:sldId id="259" r:id="rId10"/>
    <p:sldId id="261" r:id="rId11"/>
    <p:sldId id="265" r:id="rId12"/>
    <p:sldId id="268" r:id="rId13"/>
    <p:sldId id="267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9" d="100"/>
          <a:sy n="79" d="100"/>
        </p:scale>
        <p:origin x="188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F2BD2-8732-4643-9FA7-95C900BC5B80}" type="datetimeFigureOut">
              <a:rPr lang="en-IN" smtClean="0"/>
              <a:t>12-06-2022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2E2D4164-3B5B-4F2A-BAF2-10BCB52109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34318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F2BD2-8732-4643-9FA7-95C900BC5B80}" type="datetimeFigureOut">
              <a:rPr lang="en-IN" smtClean="0"/>
              <a:t>12-06-2022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2E2D4164-3B5B-4F2A-BAF2-10BCB52109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99262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F2BD2-8732-4643-9FA7-95C900BC5B80}" type="datetimeFigureOut">
              <a:rPr lang="en-IN" smtClean="0"/>
              <a:t>12-06-2022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2E2D4164-3B5B-4F2A-BAF2-10BCB5210987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72180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F2BD2-8732-4643-9FA7-95C900BC5B80}" type="datetimeFigureOut">
              <a:rPr lang="en-IN" smtClean="0"/>
              <a:t>12-06-2022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2E2D4164-3B5B-4F2A-BAF2-10BCB52109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13630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F2BD2-8732-4643-9FA7-95C900BC5B80}" type="datetimeFigureOut">
              <a:rPr lang="en-IN" smtClean="0"/>
              <a:t>12-06-2022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2E2D4164-3B5B-4F2A-BAF2-10BCB5210987}" type="slidenum">
              <a:rPr lang="en-IN" smtClean="0"/>
              <a:t>‹#›</a:t>
            </a:fld>
            <a:endParaRPr lang="en-IN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6019775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F2BD2-8732-4643-9FA7-95C900BC5B80}" type="datetimeFigureOut">
              <a:rPr lang="en-IN" smtClean="0"/>
              <a:t>12-06-2022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2E2D4164-3B5B-4F2A-BAF2-10BCB52109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04718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F2BD2-8732-4643-9FA7-95C900BC5B80}" type="datetimeFigureOut">
              <a:rPr lang="en-IN" smtClean="0"/>
              <a:t>12-06-2022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D4164-3B5B-4F2A-BAF2-10BCB52109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23831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F2BD2-8732-4643-9FA7-95C900BC5B80}" type="datetimeFigureOut">
              <a:rPr lang="en-IN" smtClean="0"/>
              <a:t>12-06-2022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D4164-3B5B-4F2A-BAF2-10BCB52109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07578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F2BD2-8732-4643-9FA7-95C900BC5B80}" type="datetimeFigureOut">
              <a:rPr lang="en-IN" smtClean="0"/>
              <a:t>12-06-2022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D4164-3B5B-4F2A-BAF2-10BCB52109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0082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F2BD2-8732-4643-9FA7-95C900BC5B80}" type="datetimeFigureOut">
              <a:rPr lang="en-IN" smtClean="0"/>
              <a:t>12-06-2022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2E2D4164-3B5B-4F2A-BAF2-10BCB52109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42706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F2BD2-8732-4643-9FA7-95C900BC5B80}" type="datetimeFigureOut">
              <a:rPr lang="en-IN" smtClean="0"/>
              <a:t>12-06-2022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2E2D4164-3B5B-4F2A-BAF2-10BCB52109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68694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F2BD2-8732-4643-9FA7-95C900BC5B80}" type="datetimeFigureOut">
              <a:rPr lang="en-IN" smtClean="0"/>
              <a:t>12-06-2022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2E2D4164-3B5B-4F2A-BAF2-10BCB52109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55174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F2BD2-8732-4643-9FA7-95C900BC5B80}" type="datetimeFigureOut">
              <a:rPr lang="en-IN" smtClean="0"/>
              <a:t>12-06-2022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D4164-3B5B-4F2A-BAF2-10BCB52109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94755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F2BD2-8732-4643-9FA7-95C900BC5B80}" type="datetimeFigureOut">
              <a:rPr lang="en-IN" smtClean="0"/>
              <a:t>12-06-2022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D4164-3B5B-4F2A-BAF2-10BCB52109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36255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F2BD2-8732-4643-9FA7-95C900BC5B80}" type="datetimeFigureOut">
              <a:rPr lang="en-IN" smtClean="0"/>
              <a:t>12-06-2022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D4164-3B5B-4F2A-BAF2-10BCB52109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96576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F2BD2-8732-4643-9FA7-95C900BC5B80}" type="datetimeFigureOut">
              <a:rPr lang="en-IN" smtClean="0"/>
              <a:t>12-06-2022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2E2D4164-3B5B-4F2A-BAF2-10BCB52109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19856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1F2BD2-8732-4643-9FA7-95C900BC5B80}" type="datetimeFigureOut">
              <a:rPr lang="en-IN" smtClean="0"/>
              <a:t>12-06-2022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2E2D4164-3B5B-4F2A-BAF2-10BCB52109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53005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Harshadamore25/Heart-disease-detection-project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5371C7-1B0C-D9E1-7E4E-6B0B26D71D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43764" y="356135"/>
            <a:ext cx="9144000" cy="3676850"/>
          </a:xfrm>
        </p:spPr>
        <p:txBody>
          <a:bodyPr>
            <a:normAutofit/>
          </a:bodyPr>
          <a:lstStyle/>
          <a:p>
            <a:r>
              <a:rPr lang="en-IN" sz="7200" b="1" dirty="0"/>
              <a:t>Heart disease detection project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EF7D554-D4FB-F2CD-563B-20B452598DEA}"/>
              </a:ext>
            </a:extLst>
          </p:cNvPr>
          <p:cNvSpPr txBox="1"/>
          <p:nvPr/>
        </p:nvSpPr>
        <p:spPr>
          <a:xfrm>
            <a:off x="3628724" y="4687503"/>
            <a:ext cx="33495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/>
              <a:t>P122 - Group 4</a:t>
            </a:r>
          </a:p>
        </p:txBody>
      </p:sp>
    </p:spTree>
    <p:extLst>
      <p:ext uri="{BB962C8B-B14F-4D97-AF65-F5344CB8AC3E}">
        <p14:creationId xmlns:p14="http://schemas.microsoft.com/office/powerpoint/2010/main" val="3692056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CA7DD-CE0B-1F44-F59A-0D1EAE8190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156" y="360266"/>
            <a:ext cx="8911687" cy="704176"/>
          </a:xfrm>
        </p:spPr>
        <p:txBody>
          <a:bodyPr/>
          <a:lstStyle/>
          <a:p>
            <a:pPr algn="ctr"/>
            <a:r>
              <a:rPr lang="en-IN" b="1" dirty="0"/>
              <a:t>Model final output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A278512-AEF9-DDD8-79E4-606D172673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3424" y="1293106"/>
            <a:ext cx="5565152" cy="2589196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DBB610B-F3AF-2F67-E06F-C2CBE309F3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835" y="4129238"/>
            <a:ext cx="5064233" cy="250712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1ABC2D3-7B37-1D1E-41E2-DC485E8369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9933" y="4129238"/>
            <a:ext cx="5064232" cy="250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705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E59D09-C967-3083-5ED6-6E45910567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1800" y="643361"/>
            <a:ext cx="8911687" cy="742677"/>
          </a:xfrm>
        </p:spPr>
        <p:txBody>
          <a:bodyPr/>
          <a:lstStyle/>
          <a:p>
            <a:r>
              <a:rPr lang="en-IN" b="1" dirty="0" err="1"/>
              <a:t>Github</a:t>
            </a:r>
            <a:r>
              <a:rPr lang="en-IN" b="1" dirty="0"/>
              <a:t> links: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8F8C57-A437-D75F-5702-6FC9A701B4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2762" y="1511166"/>
            <a:ext cx="11348185" cy="4523873"/>
          </a:xfrm>
        </p:spPr>
        <p:txBody>
          <a:bodyPr>
            <a:normAutofit/>
          </a:bodyPr>
          <a:lstStyle/>
          <a:p>
            <a:r>
              <a:rPr lang="en-IN" sz="2000" dirty="0"/>
              <a:t>Harshada More - </a:t>
            </a:r>
            <a:r>
              <a:rPr lang="en-IN" sz="2000" dirty="0">
                <a:hlinkClick r:id="rId2"/>
              </a:rPr>
              <a:t>https://github.com/Harshadamore25/Heart-disease-detection-project</a:t>
            </a:r>
            <a:endParaRPr lang="en-IN" sz="2000" dirty="0"/>
          </a:p>
          <a:p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2403166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673E8-40A8-0F5E-E4C3-7A839CBDBA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9926" y="2210638"/>
            <a:ext cx="7282596" cy="2436724"/>
          </a:xfrm>
        </p:spPr>
        <p:txBody>
          <a:bodyPr>
            <a:normAutofit/>
          </a:bodyPr>
          <a:lstStyle/>
          <a:p>
            <a:r>
              <a:rPr lang="en-IN" sz="8800" b="1" dirty="0"/>
              <a:t>Thank you…</a:t>
            </a:r>
          </a:p>
        </p:txBody>
      </p:sp>
    </p:spTree>
    <p:extLst>
      <p:ext uri="{BB962C8B-B14F-4D97-AF65-F5344CB8AC3E}">
        <p14:creationId xmlns:p14="http://schemas.microsoft.com/office/powerpoint/2010/main" val="2633621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798487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7E6520-DCBB-A49D-BB83-BF8078A4D2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25045" y="497138"/>
            <a:ext cx="8915399" cy="914400"/>
          </a:xfrm>
        </p:spPr>
        <p:txBody>
          <a:bodyPr>
            <a:normAutofit/>
          </a:bodyPr>
          <a:lstStyle/>
          <a:p>
            <a:r>
              <a:rPr lang="en-IN" sz="3600" b="1" dirty="0"/>
              <a:t>Names of group members: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AFAF4A-A626-68E9-1586-D8BE2EA525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89213" y="1886553"/>
            <a:ext cx="8915399" cy="4017110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000" dirty="0"/>
              <a:t>Ms. Harshada More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000" dirty="0"/>
              <a:t>Ms. </a:t>
            </a:r>
            <a:r>
              <a:rPr lang="en-IN" sz="2000" dirty="0" err="1"/>
              <a:t>Vaibhavi</a:t>
            </a:r>
            <a:r>
              <a:rPr lang="en-IN" sz="2000" dirty="0"/>
              <a:t> </a:t>
            </a:r>
            <a:r>
              <a:rPr lang="en-IN" sz="2000" dirty="0" err="1"/>
              <a:t>Taide</a:t>
            </a:r>
            <a:endParaRPr lang="en-IN" sz="20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000" dirty="0"/>
              <a:t>Mr. </a:t>
            </a:r>
            <a:r>
              <a:rPr lang="en-IN" sz="2000" dirty="0" err="1"/>
              <a:t>Nagaraja</a:t>
            </a:r>
            <a:r>
              <a:rPr lang="en-IN" sz="2000" dirty="0"/>
              <a:t> M. R.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000" dirty="0"/>
              <a:t>Mr. Ganesh N. R.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000" dirty="0"/>
              <a:t>Mr. Parag Wani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000" dirty="0"/>
              <a:t>Ms. Mansi Solanki</a:t>
            </a:r>
          </a:p>
        </p:txBody>
      </p:sp>
    </p:spTree>
    <p:extLst>
      <p:ext uri="{BB962C8B-B14F-4D97-AF65-F5344CB8AC3E}">
        <p14:creationId xmlns:p14="http://schemas.microsoft.com/office/powerpoint/2010/main" val="3609198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2E4B98-FE5B-282E-D890-2462CE616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4920" y="1443790"/>
            <a:ext cx="4831080" cy="3330341"/>
          </a:xfrm>
        </p:spPr>
        <p:txBody>
          <a:bodyPr/>
          <a:lstStyle/>
          <a:p>
            <a:r>
              <a:rPr lang="en-IN" b="1" dirty="0"/>
              <a:t>Importing dataset</a:t>
            </a:r>
            <a:br>
              <a:rPr lang="en-IN" b="1" dirty="0"/>
            </a:br>
            <a:br>
              <a:rPr lang="en-IN" b="1" dirty="0"/>
            </a:br>
            <a:r>
              <a:rPr lang="en-IN" b="1" dirty="0"/>
              <a:t>Data cleaning</a:t>
            </a:r>
            <a:br>
              <a:rPr lang="en-IN" b="1" dirty="0"/>
            </a:br>
            <a:br>
              <a:rPr lang="en-IN" b="1" dirty="0"/>
            </a:br>
            <a:r>
              <a:rPr lang="en-IN" b="1" dirty="0"/>
              <a:t>EDA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E6FC5388-E826-A5B8-1695-7891ADA476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385"/>
          <a:stretch/>
        </p:blipFill>
        <p:spPr>
          <a:xfrm>
            <a:off x="6632962" y="481262"/>
            <a:ext cx="5099009" cy="2642264"/>
          </a:xfr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280E245-75BE-CCEA-FD32-C219212F466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384"/>
          <a:stretch/>
        </p:blipFill>
        <p:spPr>
          <a:xfrm>
            <a:off x="6632962" y="3826043"/>
            <a:ext cx="5099009" cy="2642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262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2E4B98-FE5B-282E-D890-2462CE616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5459" y="1405288"/>
            <a:ext cx="4455695" cy="3840479"/>
          </a:xfrm>
        </p:spPr>
        <p:txBody>
          <a:bodyPr>
            <a:normAutofit fontScale="90000"/>
          </a:bodyPr>
          <a:lstStyle/>
          <a:p>
            <a:r>
              <a:rPr lang="en-IN" b="1" dirty="0"/>
              <a:t>Visualisation</a:t>
            </a:r>
            <a:br>
              <a:rPr lang="en-IN" b="1" dirty="0"/>
            </a:br>
            <a:br>
              <a:rPr lang="en-IN" b="1" dirty="0"/>
            </a:br>
            <a:r>
              <a:rPr lang="en-IN" b="1" dirty="0"/>
              <a:t>Label encoder</a:t>
            </a:r>
            <a:br>
              <a:rPr lang="en-IN" b="1" dirty="0"/>
            </a:br>
            <a:br>
              <a:rPr lang="en-IN" b="1" dirty="0"/>
            </a:br>
            <a:r>
              <a:rPr lang="en-IN" b="1" dirty="0"/>
              <a:t>Defining variables</a:t>
            </a:r>
            <a:br>
              <a:rPr lang="en-IN" b="1" dirty="0"/>
            </a:br>
            <a:br>
              <a:rPr lang="en-IN" b="1" dirty="0"/>
            </a:br>
            <a:r>
              <a:rPr lang="en-IN" b="1" dirty="0"/>
              <a:t>Train-Test split data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04B49811-F53C-498B-A3EF-5D6BE5AFB3F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702"/>
          <a:stretch/>
        </p:blipFill>
        <p:spPr>
          <a:xfrm>
            <a:off x="6252138" y="336250"/>
            <a:ext cx="5030447" cy="271444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C223C17-BE20-5D28-6D5E-F2EA607DF70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27"/>
          <a:stretch/>
        </p:blipFill>
        <p:spPr>
          <a:xfrm>
            <a:off x="6252138" y="3450649"/>
            <a:ext cx="5030447" cy="2714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817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61876-5F42-489D-F6B9-2ADEFFC7CE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185439"/>
          </a:xfrm>
        </p:spPr>
        <p:txBody>
          <a:bodyPr>
            <a:normAutofit fontScale="90000"/>
          </a:bodyPr>
          <a:lstStyle/>
          <a:p>
            <a:r>
              <a:rPr lang="en-IN" b="1" dirty="0"/>
              <a:t>Model analysis performed for the following models: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45EEB7-DF3A-90F9-602A-563BCC5F17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915427"/>
            <a:ext cx="8915400" cy="3995795"/>
          </a:xfrm>
        </p:spPr>
        <p:txBody>
          <a:bodyPr>
            <a:normAutofit/>
          </a:bodyPr>
          <a:lstStyle/>
          <a:p>
            <a:r>
              <a:rPr lang="en-IN" sz="2400" dirty="0"/>
              <a:t>Logistic regression</a:t>
            </a:r>
          </a:p>
          <a:p>
            <a:r>
              <a:rPr lang="en-IN" sz="2400" dirty="0"/>
              <a:t>Decision Tree Classifier</a:t>
            </a:r>
          </a:p>
          <a:p>
            <a:r>
              <a:rPr lang="en-IN" sz="2400" dirty="0"/>
              <a:t>KNN</a:t>
            </a:r>
          </a:p>
          <a:p>
            <a:r>
              <a:rPr lang="en-IN" sz="2400" dirty="0"/>
              <a:t>Naïve Bayes</a:t>
            </a:r>
          </a:p>
          <a:p>
            <a:r>
              <a:rPr lang="en-IN" sz="2400" dirty="0"/>
              <a:t>XGBM</a:t>
            </a:r>
          </a:p>
          <a:p>
            <a:r>
              <a:rPr lang="en-IN" sz="2400" dirty="0"/>
              <a:t>LGBM</a:t>
            </a:r>
          </a:p>
          <a:p>
            <a:r>
              <a:rPr lang="en-IN" sz="2400" dirty="0"/>
              <a:t>SVM</a:t>
            </a:r>
          </a:p>
          <a:p>
            <a:r>
              <a:rPr lang="en-IN" sz="2400" dirty="0"/>
              <a:t>Random forest</a:t>
            </a:r>
          </a:p>
        </p:txBody>
      </p:sp>
    </p:spTree>
    <p:extLst>
      <p:ext uri="{BB962C8B-B14F-4D97-AF65-F5344CB8AC3E}">
        <p14:creationId xmlns:p14="http://schemas.microsoft.com/office/powerpoint/2010/main" val="491838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61876-5F42-489D-F6B9-2ADEFFC7CE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925557"/>
          </a:xfrm>
        </p:spPr>
        <p:txBody>
          <a:bodyPr>
            <a:normAutofit/>
          </a:bodyPr>
          <a:lstStyle/>
          <a:p>
            <a:r>
              <a:rPr lang="en-IN" b="1" dirty="0"/>
              <a:t>Model analysis performed: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45EEB7-DF3A-90F9-602A-563BCC5F17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915427"/>
            <a:ext cx="8915400" cy="3995795"/>
          </a:xfrm>
        </p:spPr>
        <p:txBody>
          <a:bodyPr/>
          <a:lstStyle/>
          <a:p>
            <a:r>
              <a:rPr lang="en-IN" sz="2400" dirty="0"/>
              <a:t>Confusion matrix</a:t>
            </a:r>
          </a:p>
          <a:p>
            <a:r>
              <a:rPr lang="en-IN" sz="2400" dirty="0"/>
              <a:t>Model accuracy for training data</a:t>
            </a:r>
          </a:p>
          <a:p>
            <a:r>
              <a:rPr lang="en-IN" sz="2400" dirty="0"/>
              <a:t>Model accuracy for test data</a:t>
            </a:r>
          </a:p>
          <a:p>
            <a:r>
              <a:rPr lang="en-IN" sz="2400" dirty="0"/>
              <a:t>Classification report</a:t>
            </a:r>
          </a:p>
        </p:txBody>
      </p:sp>
    </p:spTree>
    <p:extLst>
      <p:ext uri="{BB962C8B-B14F-4D97-AF65-F5344CB8AC3E}">
        <p14:creationId xmlns:p14="http://schemas.microsoft.com/office/powerpoint/2010/main" val="340976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EDFEAB-FA0F-C18F-27AC-30F050A4E8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819679"/>
          </a:xfrm>
        </p:spPr>
        <p:txBody>
          <a:bodyPr/>
          <a:lstStyle/>
          <a:p>
            <a:r>
              <a:rPr lang="en-IN" b="1" dirty="0"/>
              <a:t>Over sampling model analysis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F6B2812-5C50-9B4D-F37D-1C2095CC67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93"/>
          <a:stretch/>
        </p:blipFill>
        <p:spPr>
          <a:xfrm>
            <a:off x="855471" y="1928671"/>
            <a:ext cx="5143425" cy="3000657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6871BF4-8A3E-81FF-99B1-77DEC98B18F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93"/>
          <a:stretch/>
        </p:blipFill>
        <p:spPr>
          <a:xfrm>
            <a:off x="6193104" y="1928672"/>
            <a:ext cx="5143425" cy="3000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724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EDFEAB-FA0F-C18F-27AC-30F050A4E8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5684" y="346509"/>
            <a:ext cx="9076623" cy="1251285"/>
          </a:xfrm>
        </p:spPr>
        <p:txBody>
          <a:bodyPr>
            <a:normAutofit/>
          </a:bodyPr>
          <a:lstStyle/>
          <a:p>
            <a:r>
              <a:rPr lang="en-IN" b="1" dirty="0"/>
              <a:t>Saving the finalized model – Random forest by using pickle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1470F0-498D-C743-9155-ED8B0A4DB0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7688" y="1811053"/>
            <a:ext cx="9076623" cy="4784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609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E5BA6-91A0-04B9-1C6F-DFA09F9263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877431"/>
          </a:xfrm>
        </p:spPr>
        <p:txBody>
          <a:bodyPr/>
          <a:lstStyle/>
          <a:p>
            <a:r>
              <a:rPr lang="en-IN" b="1" dirty="0" err="1"/>
              <a:t>Streamlit</a:t>
            </a:r>
            <a:r>
              <a:rPr lang="en-IN" b="1" dirty="0"/>
              <a:t> code (Part of the code)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62FB72C0-2DED-D6E6-E870-D2BBC937CE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2718" y="1434164"/>
            <a:ext cx="4494998" cy="5041367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FAD67EF-6BC5-9BFA-E519-EA120A15E5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751" y="1434163"/>
            <a:ext cx="4494998" cy="5041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599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97</TotalTime>
  <Words>148</Words>
  <Application>Microsoft Office PowerPoint</Application>
  <PresentationFormat>Widescreen</PresentationFormat>
  <Paragraphs>32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Century Gothic</vt:lpstr>
      <vt:lpstr>Wingdings</vt:lpstr>
      <vt:lpstr>Wingdings 3</vt:lpstr>
      <vt:lpstr>Wisp</vt:lpstr>
      <vt:lpstr>Heart disease detection project</vt:lpstr>
      <vt:lpstr>Names of group members:</vt:lpstr>
      <vt:lpstr>Importing dataset  Data cleaning  EDA</vt:lpstr>
      <vt:lpstr>Visualisation  Label encoder  Defining variables  Train-Test split data</vt:lpstr>
      <vt:lpstr>Model analysis performed for the following models:</vt:lpstr>
      <vt:lpstr>Model analysis performed:</vt:lpstr>
      <vt:lpstr>Over sampling model analysis</vt:lpstr>
      <vt:lpstr>Saving the finalized model – Random forest by using pickle</vt:lpstr>
      <vt:lpstr>Streamlit code (Part of the code)</vt:lpstr>
      <vt:lpstr>Model final output</vt:lpstr>
      <vt:lpstr>Github links:</vt:lpstr>
      <vt:lpstr>Thank you…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Heart disease detection project</dc:title>
  <dc:creator>Harshada More</dc:creator>
  <cp:lastModifiedBy>Harshada More</cp:lastModifiedBy>
  <cp:revision>9</cp:revision>
  <dcterms:created xsi:type="dcterms:W3CDTF">2022-06-08T15:41:00Z</dcterms:created>
  <dcterms:modified xsi:type="dcterms:W3CDTF">2022-06-12T12:38:18Z</dcterms:modified>
</cp:coreProperties>
</file>

<file path=docProps/thumbnail.jpeg>
</file>